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5" r:id="rId7"/>
    <p:sldId id="266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D776340-BF2F-42DB-A48B-A4F1464906B5}" type="datetimeFigureOut">
              <a:rPr lang="en-US" smtClean="0"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6C39C06-575F-40FB-AA8E-8671513E1DE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hertzen/4681148271/sizes/z/in/photostream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flickr.com/photos/24736216@N07/3541157456/sizes/z/in/photostream/" TargetMode="Externa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hyperlink" Target="http://www.flickr.com/photos/zayzayem/3436008375/sizes/z/in/photostrea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flickr.com/photos/cowfish/137083576/sizes/z/in/photostream/" TargetMode="External"/><Relationship Id="rId10" Type="http://schemas.openxmlformats.org/officeDocument/2006/relationships/hyperlink" Target="http://www.flickr.com/photos/salz/336675683/sizes/z/in/photostream/" TargetMode="External"/><Relationship Id="rId4" Type="http://schemas.openxmlformats.org/officeDocument/2006/relationships/hyperlink" Target="http://www.incompetech.com/" TargetMode="External"/><Relationship Id="rId9" Type="http://schemas.openxmlformats.org/officeDocument/2006/relationships/hyperlink" Target="http://www.flickr.com/photos/schluchsee/104117952/sizes/z/in/photostrea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24384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ithos Pro Regular" pitchFamily="82" charset="0"/>
              </a:rPr>
              <a:t>How far would you go to protect your family?</a:t>
            </a:r>
            <a:endParaRPr lang="en-US" sz="3600" dirty="0">
              <a:latin typeface="Lithos Pro Regular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2"/>
    </mc:Choice>
    <mc:Fallback xmlns="">
      <p:transition spd="slow" advTm="6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301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3128741" cy="4724400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8"/>
    </mc:Choice>
    <mc:Fallback xmlns="">
      <p:transition spd="slow" advTm="12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506" objId="2"/>
        <p14:stopEvt time="11435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43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Photo and music credits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685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Bow &amp; Arrow  clipart from Microsoft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Music: “Darkness is Coming” by Kevin MacLeod </a:t>
            </a:r>
            <a:r>
              <a:rPr lang="en-US" sz="1600" dirty="0" smtClean="0">
                <a:hlinkClick r:id="rId4"/>
              </a:rPr>
              <a:t>www.incompetech.com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Desolate </a:t>
            </a:r>
            <a:r>
              <a:rPr lang="en-US" sz="1600" dirty="0" err="1" smtClean="0"/>
              <a:t>Soho</a:t>
            </a:r>
            <a:r>
              <a:rPr lang="en-US" sz="1600" dirty="0" smtClean="0"/>
              <a:t>, </a:t>
            </a:r>
            <a:r>
              <a:rPr lang="en-US" sz="1600" u="sng" dirty="0">
                <a:hlinkClick r:id="rId5"/>
              </a:rPr>
              <a:t>http://www.flickr.com/photos/cowfish/137083576/sizes/z/in/photostream/</a:t>
            </a:r>
            <a:r>
              <a:rPr lang="en-US" sz="1600" dirty="0"/>
              <a:t>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Barbed Wire, </a:t>
            </a:r>
            <a:r>
              <a:rPr lang="en-US" sz="1600" u="sng" dirty="0">
                <a:hlinkClick r:id="rId6"/>
              </a:rPr>
              <a:t>http://www.flickr.com/photos/zayzayem/3436008375/sizes/z/in/photostream/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Train, </a:t>
            </a:r>
            <a:r>
              <a:rPr lang="en-US" sz="1600" u="sng" dirty="0">
                <a:hlinkClick r:id="rId7"/>
              </a:rPr>
              <a:t>http://www.flickr.com/photos/24736216@N07/3541157456/sizes/z/in/photostream/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Hunger poster, </a:t>
            </a:r>
            <a:r>
              <a:rPr lang="en-US" sz="1600" dirty="0">
                <a:hlinkClick r:id="rId8"/>
              </a:rPr>
              <a:t>http://www.flickr.com/photos/hertzen/4681148271/sizes/z/in/photostream</a:t>
            </a:r>
            <a:r>
              <a:rPr lang="en-US" sz="1600" dirty="0" smtClean="0">
                <a:hlinkClick r:id="rId8"/>
              </a:rPr>
              <a:t>/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Flowers, </a:t>
            </a:r>
            <a:r>
              <a:rPr lang="en-US" sz="1600" u="sng" dirty="0">
                <a:hlinkClick r:id="rId9"/>
              </a:rPr>
              <a:t>http://www.flickr.com/photos/schluchsee/104117952/sizes/z/in/photostream/</a:t>
            </a:r>
            <a:r>
              <a:rPr lang="en-US" sz="1600" dirty="0"/>
              <a:t>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Death Valley, </a:t>
            </a:r>
            <a:r>
              <a:rPr lang="en-US" sz="1600" u="sng" dirty="0">
                <a:hlinkClick r:id="rId10"/>
              </a:rPr>
              <a:t>http://www.flickr.com/photos/salz/336675683/sizes/z/in/photostream/</a:t>
            </a:r>
            <a:r>
              <a:rPr lang="en-US" sz="16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7620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Trailer created by Carrie Fishner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8"/>
    </mc:Choice>
    <mc:Fallback xmlns="">
      <p:transition spd="slow" advTm="4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1463675"/>
            <a:ext cx="629920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ithos Pro Regular" pitchFamily="82" charset="0"/>
              </a:rPr>
              <a:t>This is life in </a:t>
            </a:r>
            <a:r>
              <a:rPr lang="en-US" dirty="0" err="1" smtClean="0">
                <a:latin typeface="Lithos Pro Regular" pitchFamily="82" charset="0"/>
              </a:rPr>
              <a:t>Panem</a:t>
            </a:r>
            <a:endParaRPr lang="en-US" dirty="0">
              <a:latin typeface="Lithos Pro Regular" pitchFamily="8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3005" objId="2"/>
        <p14:stopEvt time="11607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11439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ithos Pro Regular" pitchFamily="82" charset="0"/>
              </a:rPr>
              <a:t>Progress…</a:t>
            </a:r>
            <a:endParaRPr lang="en-US" dirty="0">
              <a:latin typeface="Lithos Pro Regular" pitchFamily="8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5943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Lithos Pro Regular" pitchFamily="82" charset="0"/>
              </a:rPr>
              <a:t>Or</a:t>
            </a:r>
            <a:r>
              <a:rPr lang="en-US" sz="3600" dirty="0" smtClean="0"/>
              <a:t> Captivity?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090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2"/>
    </mc:Choice>
    <mc:Fallback xmlns="">
      <p:transition spd="slow" advTm="4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1905000" y="152400"/>
            <a:ext cx="4968686" cy="6452063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3"/>
    </mc:Choice>
    <mc:Fallback xmlns="">
      <p:transition spd="slow" advTm="6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4" y="1463675"/>
            <a:ext cx="6887507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Lithos Pro Regular" pitchFamily="82" charset="0"/>
              </a:rPr>
              <a:t>Become the Entertainment</a:t>
            </a:r>
            <a:endParaRPr lang="en-US" dirty="0">
              <a:latin typeface="Lithos Pro Regular" pitchFamily="8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5"/>
    </mc:Choice>
    <mc:Fallback xmlns="">
      <p:transition spd="slow" advTm="15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2513" objId="2"/>
        <p14:stopEvt time="1570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1463675"/>
            <a:ext cx="629920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ithos Pro Regular" pitchFamily="82" charset="0"/>
              </a:rPr>
              <a:t>Innocence</a:t>
            </a:r>
            <a:endParaRPr lang="en-US" dirty="0">
              <a:latin typeface="Lithos Pro Regular" pitchFamily="8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0"/>
    </mc:Choice>
    <mc:Fallback xmlns="">
      <p:transition spd="slow" advTm="3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47" y="1463675"/>
            <a:ext cx="3550681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ithos Pro Regular" pitchFamily="82" charset="0"/>
              </a:rPr>
              <a:t>Death</a:t>
            </a:r>
            <a:endParaRPr lang="en-US" dirty="0">
              <a:latin typeface="Lithos Pro Regular" pitchFamily="8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6"/>
    </mc:Choice>
    <mc:Fallback xmlns="">
      <p:transition spd="slow" advTm="2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ithos Pro Regular" pitchFamily="82" charset="0"/>
              </a:rPr>
              <a:t>         Survival</a:t>
            </a:r>
            <a:endParaRPr lang="en-US" dirty="0">
              <a:latin typeface="Lithos Pro Regular" pitchFamily="82" charset="0"/>
            </a:endParaRPr>
          </a:p>
        </p:txBody>
      </p:sp>
      <p:pic>
        <p:nvPicPr>
          <p:cNvPr id="1026" name="Picture 2" descr="C:\Users\Fishner Family\AppData\Local\Microsoft\Windows\Temporary Internet Files\Content.IE5\EQSIJCRZ\MP900386800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094413" cy="40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7"/>
    </mc:Choice>
    <mc:Fallback xmlns="">
      <p:transition spd="slow" advTm="6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680960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Lithos Pro Regular" pitchFamily="82" charset="0"/>
              </a:rPr>
              <a:t>Find out just how far 16 year old </a:t>
            </a:r>
            <a:r>
              <a:rPr lang="en-US" sz="4800" dirty="0" err="1" smtClean="0">
                <a:latin typeface="Lithos Pro Regular" pitchFamily="82" charset="0"/>
              </a:rPr>
              <a:t>Katniss</a:t>
            </a:r>
            <a:r>
              <a:rPr lang="en-US" sz="4800" dirty="0" smtClean="0">
                <a:latin typeface="Lithos Pro Regular" pitchFamily="82" charset="0"/>
              </a:rPr>
              <a:t> will go to win</a:t>
            </a:r>
            <a:endParaRPr lang="en-US" sz="4800" dirty="0">
              <a:latin typeface="Lithos Pro Regular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5"/>
    </mc:Choice>
    <mc:Fallback xmlns="">
      <p:transition spd="slow" advTm="4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1697</TotalTime>
  <Words>106</Words>
  <Application>Microsoft Office PowerPoint</Application>
  <PresentationFormat>On-screen Show (4:3)</PresentationFormat>
  <Paragraphs>19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Mylar</vt:lpstr>
      <vt:lpstr>PowerPoint Presentation</vt:lpstr>
      <vt:lpstr>This is life in Panem</vt:lpstr>
      <vt:lpstr>Progress…</vt:lpstr>
      <vt:lpstr>PowerPoint Presentation</vt:lpstr>
      <vt:lpstr>Become the Entertainment</vt:lpstr>
      <vt:lpstr>Innocence</vt:lpstr>
      <vt:lpstr>Death</vt:lpstr>
      <vt:lpstr>         Survival</vt:lpstr>
      <vt:lpstr>Find out just how far 16 year old Katniss will go to win</vt:lpstr>
      <vt:lpstr>PowerPoint Presentation</vt:lpstr>
      <vt:lpstr>PowerPoint Presentation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Fishner Family</dc:creator>
  <cp:lastModifiedBy>Fishner Family</cp:lastModifiedBy>
  <cp:revision>38</cp:revision>
  <dcterms:created xsi:type="dcterms:W3CDTF">2011-12-04T15:34:53Z</dcterms:created>
  <dcterms:modified xsi:type="dcterms:W3CDTF">2012-02-04T15:39:21Z</dcterms:modified>
</cp:coreProperties>
</file>